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1" r:id="rId2"/>
    <p:sldId id="263" r:id="rId3"/>
    <p:sldId id="264" r:id="rId4"/>
    <p:sldId id="262" r:id="rId5"/>
  </p:sldIdLst>
  <p:sldSz cx="9601200" cy="12801600" type="A3"/>
  <p:notesSz cx="6858000" cy="9144000"/>
  <p:defaultTextStyle>
    <a:defPPr>
      <a:defRPr lang="en-US"/>
    </a:defPPr>
    <a:lvl1pPr marL="0" algn="l" defTabSz="129342" rtl="0" eaLnBrk="1" latinLnBrk="0" hangingPunct="1">
      <a:defRPr sz="509" kern="1200">
        <a:solidFill>
          <a:schemeClr val="tx1"/>
        </a:solidFill>
        <a:latin typeface="+mn-lt"/>
        <a:ea typeface="+mn-ea"/>
        <a:cs typeface="+mn-cs"/>
      </a:defRPr>
    </a:lvl1pPr>
    <a:lvl2pPr marL="129342" algn="l" defTabSz="129342" rtl="0" eaLnBrk="1" latinLnBrk="0" hangingPunct="1">
      <a:defRPr sz="509" kern="1200">
        <a:solidFill>
          <a:schemeClr val="tx1"/>
        </a:solidFill>
        <a:latin typeface="+mn-lt"/>
        <a:ea typeface="+mn-ea"/>
        <a:cs typeface="+mn-cs"/>
      </a:defRPr>
    </a:lvl2pPr>
    <a:lvl3pPr marL="258684" algn="l" defTabSz="129342" rtl="0" eaLnBrk="1" latinLnBrk="0" hangingPunct="1">
      <a:defRPr sz="509" kern="1200">
        <a:solidFill>
          <a:schemeClr val="tx1"/>
        </a:solidFill>
        <a:latin typeface="+mn-lt"/>
        <a:ea typeface="+mn-ea"/>
        <a:cs typeface="+mn-cs"/>
      </a:defRPr>
    </a:lvl3pPr>
    <a:lvl4pPr marL="388026" algn="l" defTabSz="129342" rtl="0" eaLnBrk="1" latinLnBrk="0" hangingPunct="1">
      <a:defRPr sz="509" kern="1200">
        <a:solidFill>
          <a:schemeClr val="tx1"/>
        </a:solidFill>
        <a:latin typeface="+mn-lt"/>
        <a:ea typeface="+mn-ea"/>
        <a:cs typeface="+mn-cs"/>
      </a:defRPr>
    </a:lvl4pPr>
    <a:lvl5pPr marL="517368" algn="l" defTabSz="129342" rtl="0" eaLnBrk="1" latinLnBrk="0" hangingPunct="1">
      <a:defRPr sz="509" kern="1200">
        <a:solidFill>
          <a:schemeClr val="tx1"/>
        </a:solidFill>
        <a:latin typeface="+mn-lt"/>
        <a:ea typeface="+mn-ea"/>
        <a:cs typeface="+mn-cs"/>
      </a:defRPr>
    </a:lvl5pPr>
    <a:lvl6pPr marL="646709" algn="l" defTabSz="129342" rtl="0" eaLnBrk="1" latinLnBrk="0" hangingPunct="1">
      <a:defRPr sz="509" kern="1200">
        <a:solidFill>
          <a:schemeClr val="tx1"/>
        </a:solidFill>
        <a:latin typeface="+mn-lt"/>
        <a:ea typeface="+mn-ea"/>
        <a:cs typeface="+mn-cs"/>
      </a:defRPr>
    </a:lvl6pPr>
    <a:lvl7pPr marL="776051" algn="l" defTabSz="129342" rtl="0" eaLnBrk="1" latinLnBrk="0" hangingPunct="1">
      <a:defRPr sz="509" kern="1200">
        <a:solidFill>
          <a:schemeClr val="tx1"/>
        </a:solidFill>
        <a:latin typeface="+mn-lt"/>
        <a:ea typeface="+mn-ea"/>
        <a:cs typeface="+mn-cs"/>
      </a:defRPr>
    </a:lvl7pPr>
    <a:lvl8pPr marL="905393" algn="l" defTabSz="129342" rtl="0" eaLnBrk="1" latinLnBrk="0" hangingPunct="1">
      <a:defRPr sz="509" kern="1200">
        <a:solidFill>
          <a:schemeClr val="tx1"/>
        </a:solidFill>
        <a:latin typeface="+mn-lt"/>
        <a:ea typeface="+mn-ea"/>
        <a:cs typeface="+mn-cs"/>
      </a:defRPr>
    </a:lvl8pPr>
    <a:lvl9pPr marL="1034735" algn="l" defTabSz="129342" rtl="0" eaLnBrk="1" latinLnBrk="0" hangingPunct="1">
      <a:defRPr sz="5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8F95"/>
    <a:srgbClr val="F08326"/>
    <a:srgbClr val="729A44"/>
    <a:srgbClr val="2B5F88"/>
    <a:srgbClr val="1E663F"/>
    <a:srgbClr val="096C3E"/>
    <a:srgbClr val="086B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2" autoAdjust="0"/>
    <p:restoredTop sz="94660"/>
  </p:normalViewPr>
  <p:slideViewPr>
    <p:cSldViewPr snapToGrid="0">
      <p:cViewPr>
        <p:scale>
          <a:sx n="172" d="100"/>
          <a:sy n="172" d="100"/>
        </p:scale>
        <p:origin x="-1608" y="-21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turong champaruang" userId="35dc336c-603b-4c37-8e0f-9fa0ccb53e6d" providerId="ADAL" clId="{7CC04595-872B-4E50-81D7-5AEE468DEFF6}"/>
    <pc:docChg chg="undo custSel addSld delSld modSld">
      <pc:chgData name="chaturong champaruang" userId="35dc336c-603b-4c37-8e0f-9fa0ccb53e6d" providerId="ADAL" clId="{7CC04595-872B-4E50-81D7-5AEE468DEFF6}" dt="2024-08-02T07:03:07.210" v="22"/>
      <pc:docMkLst>
        <pc:docMk/>
      </pc:docMkLst>
      <pc:sldChg chg="delSp modSp mod setBg">
        <pc:chgData name="chaturong champaruang" userId="35dc336c-603b-4c37-8e0f-9fa0ccb53e6d" providerId="ADAL" clId="{7CC04595-872B-4E50-81D7-5AEE468DEFF6}" dt="2024-08-02T07:02:18.792" v="4" actId="478"/>
        <pc:sldMkLst>
          <pc:docMk/>
          <pc:sldMk cId="3487936500" sldId="256"/>
        </pc:sldMkLst>
        <pc:picChg chg="del mod">
          <ac:chgData name="chaturong champaruang" userId="35dc336c-603b-4c37-8e0f-9fa0ccb53e6d" providerId="ADAL" clId="{7CC04595-872B-4E50-81D7-5AEE468DEFF6}" dt="2024-08-02T07:02:18.792" v="4" actId="478"/>
          <ac:picMkLst>
            <pc:docMk/>
            <pc:sldMk cId="3487936500" sldId="256"/>
            <ac:picMk id="7" creationId="{F6E8FBC0-0216-D312-FC69-64F5C47A3968}"/>
          </ac:picMkLst>
        </pc:picChg>
      </pc:sldChg>
      <pc:sldChg chg="delSp mod setBg">
        <pc:chgData name="chaturong champaruang" userId="35dc336c-603b-4c37-8e0f-9fa0ccb53e6d" providerId="ADAL" clId="{7CC04595-872B-4E50-81D7-5AEE468DEFF6}" dt="2024-08-02T07:02:42.453" v="14"/>
        <pc:sldMkLst>
          <pc:docMk/>
          <pc:sldMk cId="843793564" sldId="257"/>
        </pc:sldMkLst>
        <pc:picChg chg="del">
          <ac:chgData name="chaturong champaruang" userId="35dc336c-603b-4c37-8e0f-9fa0ccb53e6d" providerId="ADAL" clId="{7CC04595-872B-4E50-81D7-5AEE468DEFF6}" dt="2024-08-02T07:02:21.513" v="5" actId="478"/>
          <ac:picMkLst>
            <pc:docMk/>
            <pc:sldMk cId="843793564" sldId="257"/>
            <ac:picMk id="3" creationId="{934D1C38-189A-9B48-EAF7-09CD41B094ED}"/>
          </ac:picMkLst>
        </pc:picChg>
      </pc:sldChg>
      <pc:sldChg chg="delSp add del mod setBg">
        <pc:chgData name="chaturong champaruang" userId="35dc336c-603b-4c37-8e0f-9fa0ccb53e6d" providerId="ADAL" clId="{7CC04595-872B-4E50-81D7-5AEE468DEFF6}" dt="2024-08-02T07:02:53.707" v="17"/>
        <pc:sldMkLst>
          <pc:docMk/>
          <pc:sldMk cId="3294327739" sldId="258"/>
        </pc:sldMkLst>
        <pc:picChg chg="del">
          <ac:chgData name="chaturong champaruang" userId="35dc336c-603b-4c37-8e0f-9fa0ccb53e6d" providerId="ADAL" clId="{7CC04595-872B-4E50-81D7-5AEE468DEFF6}" dt="2024-08-02T07:02:27.664" v="10" actId="478"/>
          <ac:picMkLst>
            <pc:docMk/>
            <pc:sldMk cId="3294327739" sldId="258"/>
            <ac:picMk id="3" creationId="{3FDAFE1B-DFB6-D68F-951C-9D8947531A9A}"/>
          </ac:picMkLst>
        </pc:picChg>
      </pc:sldChg>
      <pc:sldChg chg="del">
        <pc:chgData name="chaturong champaruang" userId="35dc336c-603b-4c37-8e0f-9fa0ccb53e6d" providerId="ADAL" clId="{7CC04595-872B-4E50-81D7-5AEE468DEFF6}" dt="2024-08-02T07:02:28.437" v="11" actId="47"/>
        <pc:sldMkLst>
          <pc:docMk/>
          <pc:sldMk cId="876768494" sldId="259"/>
        </pc:sldMkLst>
      </pc:sldChg>
      <pc:sldChg chg="delSp new mod setBg">
        <pc:chgData name="chaturong champaruang" userId="35dc336c-603b-4c37-8e0f-9fa0ccb53e6d" providerId="ADAL" clId="{7CC04595-872B-4E50-81D7-5AEE468DEFF6}" dt="2024-08-02T07:03:07.210" v="22"/>
        <pc:sldMkLst>
          <pc:docMk/>
          <pc:sldMk cId="2257129906" sldId="259"/>
        </pc:sldMkLst>
        <pc:spChg chg="del">
          <ac:chgData name="chaturong champaruang" userId="35dc336c-603b-4c37-8e0f-9fa0ccb53e6d" providerId="ADAL" clId="{7CC04595-872B-4E50-81D7-5AEE468DEFF6}" dt="2024-08-02T07:02:59.577" v="19" actId="478"/>
          <ac:spMkLst>
            <pc:docMk/>
            <pc:sldMk cId="2257129906" sldId="259"/>
            <ac:spMk id="2" creationId="{3EC4F8C9-F0CE-1FB4-7373-545F4F7AE7A6}"/>
          </ac:spMkLst>
        </pc:spChg>
        <pc:spChg chg="del">
          <ac:chgData name="chaturong champaruang" userId="35dc336c-603b-4c37-8e0f-9fa0ccb53e6d" providerId="ADAL" clId="{7CC04595-872B-4E50-81D7-5AEE468DEFF6}" dt="2024-08-02T07:02:59.577" v="19" actId="478"/>
          <ac:spMkLst>
            <pc:docMk/>
            <pc:sldMk cId="2257129906" sldId="259"/>
            <ac:spMk id="3" creationId="{C36635E6-C16F-2E62-5366-B8518FCA95C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5428-A929-4398-9E4F-6809A24FE9F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45D2-6038-4E36-8EA8-E6A4D665A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738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5428-A929-4398-9E4F-6809A24FE9F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45D2-6038-4E36-8EA8-E6A4D665A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055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5428-A929-4398-9E4F-6809A24FE9F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45D2-6038-4E36-8EA8-E6A4D665A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90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5428-A929-4398-9E4F-6809A24FE9F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45D2-6038-4E36-8EA8-E6A4D665A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820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5428-A929-4398-9E4F-6809A24FE9F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45D2-6038-4E36-8EA8-E6A4D665A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022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5428-A929-4398-9E4F-6809A24FE9F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45D2-6038-4E36-8EA8-E6A4D665A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06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5428-A929-4398-9E4F-6809A24FE9F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45D2-6038-4E36-8EA8-E6A4D665A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231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5428-A929-4398-9E4F-6809A24FE9F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45D2-6038-4E36-8EA8-E6A4D665A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02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5428-A929-4398-9E4F-6809A24FE9F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45D2-6038-4E36-8EA8-E6A4D665A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60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5428-A929-4398-9E4F-6809A24FE9F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45D2-6038-4E36-8EA8-E6A4D665A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76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th-TH" smtClean="0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5428-A929-4398-9E4F-6809A24FE9F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A45D2-6038-4E36-8EA8-E6A4D665A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791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65428-A929-4398-9E4F-6809A24FE9F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A45D2-6038-4E36-8EA8-E6A4D665A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5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1"/>
            <a:ext cx="9601201" cy="12824030"/>
          </a:xfrm>
        </p:spPr>
      </p:pic>
      <p:pic>
        <p:nvPicPr>
          <p:cNvPr id="5" name="รูปภาพ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4" t="773" r="83234" b="76248"/>
          <a:stretch/>
        </p:blipFill>
        <p:spPr>
          <a:xfrm>
            <a:off x="182602" y="112294"/>
            <a:ext cx="1985525" cy="1648773"/>
          </a:xfrm>
          <a:prstGeom prst="rect">
            <a:avLst/>
          </a:prstGeom>
        </p:spPr>
      </p:pic>
      <p:sp>
        <p:nvSpPr>
          <p:cNvPr id="6" name="สี่เหลี่ยมผืนผ้ามุมมน 5"/>
          <p:cNvSpPr/>
          <p:nvPr/>
        </p:nvSpPr>
        <p:spPr>
          <a:xfrm>
            <a:off x="2412998" y="2861736"/>
            <a:ext cx="4775200" cy="948266"/>
          </a:xfrm>
          <a:prstGeom prst="roundRect">
            <a:avLst/>
          </a:prstGeom>
          <a:solidFill>
            <a:srgbClr val="2B5F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500" b="1" dirty="0">
                <a:latin typeface="Prompt" panose="00000500000000000000" pitchFamily="2" charset="-34"/>
                <a:cs typeface="Prompt" panose="00000500000000000000" pitchFamily="2" charset="-34"/>
              </a:rPr>
              <a:t>การพัฒนานักศึกษา ให้เป็นบัณฑิตที่มีทักษะในศตวรรษที่ 21</a:t>
            </a:r>
            <a:endParaRPr lang="en-US" sz="2500" b="1" dirty="0"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1065" r="19673" b="8365"/>
          <a:stretch/>
        </p:blipFill>
        <p:spPr>
          <a:xfrm>
            <a:off x="1240911" y="2832949"/>
            <a:ext cx="1017672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6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1"/>
            <a:ext cx="9601201" cy="12824030"/>
          </a:xfrm>
        </p:spPr>
      </p:pic>
      <p:pic>
        <p:nvPicPr>
          <p:cNvPr id="5" name="รูปภาพ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4" t="773" r="83234" b="76248"/>
          <a:stretch/>
        </p:blipFill>
        <p:spPr>
          <a:xfrm>
            <a:off x="182602" y="112294"/>
            <a:ext cx="1985525" cy="1648773"/>
          </a:xfrm>
          <a:prstGeom prst="rect">
            <a:avLst/>
          </a:prstGeom>
        </p:spPr>
      </p:pic>
      <p:sp>
        <p:nvSpPr>
          <p:cNvPr id="6" name="สี่เหลี่ยมผืนผ้ามุมมน 5"/>
          <p:cNvSpPr/>
          <p:nvPr/>
        </p:nvSpPr>
        <p:spPr>
          <a:xfrm>
            <a:off x="1994680" y="2833412"/>
            <a:ext cx="6087535" cy="948266"/>
          </a:xfrm>
          <a:prstGeom prst="roundRect">
            <a:avLst/>
          </a:prstGeom>
          <a:solidFill>
            <a:srgbClr val="2F8F95"/>
          </a:solidFill>
          <a:ln>
            <a:solidFill>
              <a:srgbClr val="2F8F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500" b="1" dirty="0">
                <a:latin typeface="Prompt" panose="00000500000000000000" pitchFamily="2" charset="-34"/>
                <a:cs typeface="Prompt" panose="00000500000000000000" pitchFamily="2" charset="-34"/>
              </a:rPr>
              <a:t>การพัฒนานักศึกษา ให้อยู่ร่วมกับในสังคมและเป็นผู้มีสุขภาวะดี</a:t>
            </a:r>
            <a:endParaRPr lang="en-US" sz="2500" b="1" dirty="0"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7" t="-463" r="17592" b="7870"/>
          <a:stretch/>
        </p:blipFill>
        <p:spPr>
          <a:xfrm>
            <a:off x="975428" y="2827870"/>
            <a:ext cx="1019252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1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1"/>
            <a:ext cx="9601201" cy="12824030"/>
          </a:xfrm>
        </p:spPr>
      </p:pic>
      <p:pic>
        <p:nvPicPr>
          <p:cNvPr id="5" name="รูปภาพ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4" t="773" r="83234" b="76248"/>
          <a:stretch/>
        </p:blipFill>
        <p:spPr>
          <a:xfrm>
            <a:off x="182602" y="112294"/>
            <a:ext cx="1985525" cy="1648773"/>
          </a:xfrm>
          <a:prstGeom prst="rect">
            <a:avLst/>
          </a:prstGeom>
        </p:spPr>
      </p:pic>
      <p:sp>
        <p:nvSpPr>
          <p:cNvPr id="6" name="สี่เหลี่ยมผืนผ้ามุมมน 5"/>
          <p:cNvSpPr/>
          <p:nvPr/>
        </p:nvSpPr>
        <p:spPr>
          <a:xfrm>
            <a:off x="2265332" y="2827870"/>
            <a:ext cx="5850465" cy="948266"/>
          </a:xfrm>
          <a:prstGeom prst="roundRect">
            <a:avLst/>
          </a:prstGeom>
          <a:solidFill>
            <a:srgbClr val="F08326"/>
          </a:solidFill>
          <a:ln>
            <a:solidFill>
              <a:srgbClr val="F083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500" b="1" dirty="0">
                <a:latin typeface="Prompt" panose="00000500000000000000" pitchFamily="2" charset="-34"/>
                <a:cs typeface="Prompt" panose="00000500000000000000" pitchFamily="2" charset="-34"/>
              </a:rPr>
              <a:t>การพัฒนานักศึกษา ให้มีการเรียนรู้การเป็นผู้ประกอบการ </a:t>
            </a:r>
            <a:endParaRPr lang="en-US" sz="2500" b="1" dirty="0"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t="3909" r="20282" b="9553"/>
          <a:stretch/>
        </p:blipFill>
        <p:spPr>
          <a:xfrm>
            <a:off x="1118555" y="2827870"/>
            <a:ext cx="1049572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3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1"/>
            <a:ext cx="9601201" cy="12824030"/>
          </a:xfrm>
        </p:spPr>
      </p:pic>
      <p:pic>
        <p:nvPicPr>
          <p:cNvPr id="5" name="รูปภาพ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4" t="773" r="83234" b="76248"/>
          <a:stretch/>
        </p:blipFill>
        <p:spPr>
          <a:xfrm>
            <a:off x="182602" y="112294"/>
            <a:ext cx="1985525" cy="1648773"/>
          </a:xfrm>
          <a:prstGeom prst="rect">
            <a:avLst/>
          </a:prstGeom>
        </p:spPr>
      </p:pic>
      <p:sp>
        <p:nvSpPr>
          <p:cNvPr id="6" name="สี่เหลี่ยมผืนผ้ามุมมน 5"/>
          <p:cNvSpPr/>
          <p:nvPr/>
        </p:nvSpPr>
        <p:spPr>
          <a:xfrm>
            <a:off x="2412998" y="2839723"/>
            <a:ext cx="4775200" cy="948266"/>
          </a:xfrm>
          <a:prstGeom prst="roundRect">
            <a:avLst/>
          </a:prstGeom>
          <a:solidFill>
            <a:srgbClr val="729A44"/>
          </a:solidFill>
          <a:ln>
            <a:solidFill>
              <a:srgbClr val="729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500" b="1" dirty="0">
                <a:latin typeface="Prompt" panose="00000500000000000000" pitchFamily="2" charset="-34"/>
                <a:cs typeface="Prompt" panose="00000500000000000000" pitchFamily="2" charset="-34"/>
              </a:rPr>
              <a:t>การพัฒนานักศึกษา ใส่ใจดูแลรับผิดชอบสิ่งแวดล้อม </a:t>
            </a:r>
            <a:endParaRPr lang="en-US" sz="2500" b="1" dirty="0"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t="2264" r="20458" b="9553"/>
          <a:stretch/>
        </p:blipFill>
        <p:spPr>
          <a:xfrm>
            <a:off x="1269163" y="2810936"/>
            <a:ext cx="1027298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09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46</Words>
  <Application>Microsoft Office PowerPoint</Application>
  <PresentationFormat>กระดาษ A3 (297x420 มม.)</PresentationFormat>
  <Paragraphs>4</Paragraphs>
  <Slides>4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4</vt:i4>
      </vt:variant>
    </vt:vector>
  </HeadingPairs>
  <TitlesOfParts>
    <vt:vector size="11" baseType="lpstr">
      <vt:lpstr>Angsana New</vt:lpstr>
      <vt:lpstr>Arial</vt:lpstr>
      <vt:lpstr>Calibri</vt:lpstr>
      <vt:lpstr>Calibri Light</vt:lpstr>
      <vt:lpstr>Cordia New</vt:lpstr>
      <vt:lpstr>Prompt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chaturong champaruang</dc:creator>
  <cp:lastModifiedBy>Mjuactivity</cp:lastModifiedBy>
  <cp:revision>18</cp:revision>
  <dcterms:created xsi:type="dcterms:W3CDTF">2024-08-02T06:52:49Z</dcterms:created>
  <dcterms:modified xsi:type="dcterms:W3CDTF">2026-08-04T07:16:13Z</dcterms:modified>
</cp:coreProperties>
</file>